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1" r:id="rId6"/>
    <p:sldId id="260" r:id="rId7"/>
    <p:sldId id="261" r:id="rId8"/>
    <p:sldId id="262" r:id="rId9"/>
    <p:sldId id="263" r:id="rId10"/>
    <p:sldId id="29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  <p:sldId id="278" r:id="rId26"/>
    <p:sldId id="287" r:id="rId27"/>
    <p:sldId id="280" r:id="rId28"/>
    <p:sldId id="281" r:id="rId29"/>
    <p:sldId id="282" r:id="rId30"/>
    <p:sldId id="289" r:id="rId31"/>
    <p:sldId id="290" r:id="rId32"/>
    <p:sldId id="283" r:id="rId33"/>
    <p:sldId id="284" r:id="rId34"/>
    <p:sldId id="285" r:id="rId35"/>
    <p:sldId id="286" r:id="rId36"/>
    <p:sldId id="279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4C1E90-4299-4825-B560-7EC2148876B2}">
          <p14:sldIdLst>
            <p14:sldId id="256"/>
            <p14:sldId id="257"/>
            <p14:sldId id="258"/>
            <p14:sldId id="259"/>
            <p14:sldId id="291"/>
            <p14:sldId id="260"/>
            <p14:sldId id="261"/>
            <p14:sldId id="262"/>
            <p14:sldId id="263"/>
            <p14:sldId id="29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6"/>
            <p14:sldId id="278"/>
          </p14:sldIdLst>
        </p14:section>
        <p14:section name="Better Model Performance" id="{C50D5F14-19C7-4337-A9D7-835F08C3846E}">
          <p14:sldIdLst>
            <p14:sldId id="287"/>
            <p14:sldId id="280"/>
            <p14:sldId id="281"/>
            <p14:sldId id="282"/>
            <p14:sldId id="289"/>
            <p14:sldId id="290"/>
            <p14:sldId id="283"/>
            <p14:sldId id="284"/>
          </p14:sldIdLst>
        </p14:section>
        <p14:section name="Summary" id="{621FB4BE-9ED0-4BB8-BBDC-B4697741BB08}">
          <p14:sldIdLst>
            <p14:sldId id="285"/>
            <p14:sldId id="286"/>
          </p14:sldIdLst>
        </p14:section>
        <p14:section name="Further Reading" id="{0E4C1ACD-EB90-42F0-9FEA-8A545DE3B352}">
          <p14:sldIdLst>
            <p14:sldId id="279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F6CA7-CC49-6341-ACB4-FD954B5CEFB3}" v="106" dt="2018-08-03T15:28:32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shar Anand" userId="dee251f9de0bea46" providerId="LiveId" clId="{F96622EF-B502-4E4A-9680-FB966E0B6A29}"/>
    <pc:docChg chg="modSld">
      <pc:chgData name="Tushar Anand" userId="dee251f9de0bea46" providerId="LiveId" clId="{F96622EF-B502-4E4A-9680-FB966E0B6A29}" dt="2018-07-02T21:45:01.610" v="3" actId="167"/>
      <pc:docMkLst>
        <pc:docMk/>
      </pc:docMkLst>
      <pc:sldChg chg="addSp modSp">
        <pc:chgData name="Tushar Anand" userId="dee251f9de0bea46" providerId="LiveId" clId="{F96622EF-B502-4E4A-9680-FB966E0B6A29}" dt="2018-07-02T21:45:01.610" v="3" actId="167"/>
        <pc:sldMkLst>
          <pc:docMk/>
          <pc:sldMk cId="1895946075" sldId="287"/>
        </pc:sldMkLst>
        <pc:inkChg chg="add ord">
          <ac:chgData name="Tushar Anand" userId="dee251f9de0bea46" providerId="LiveId" clId="{F96622EF-B502-4E4A-9680-FB966E0B6A29}" dt="2018-07-02T21:44:59.239" v="2" actId="167"/>
          <ac:inkMkLst>
            <pc:docMk/>
            <pc:sldMk cId="1895946075" sldId="287"/>
            <ac:inkMk id="4" creationId="{8A653199-30DE-7B40-962D-7100403E2724}"/>
          </ac:inkMkLst>
        </pc:inkChg>
        <pc:inkChg chg="add ord">
          <ac:chgData name="Tushar Anand" userId="dee251f9de0bea46" providerId="LiveId" clId="{F96622EF-B502-4E4A-9680-FB966E0B6A29}" dt="2018-07-02T21:45:01.610" v="3" actId="167"/>
          <ac:inkMkLst>
            <pc:docMk/>
            <pc:sldMk cId="1895946075" sldId="287"/>
            <ac:inkMk id="5" creationId="{592CF024-1443-0145-ACEE-C6DC4B4C5CE8}"/>
          </ac:inkMkLst>
        </pc:inkChg>
      </pc:sldChg>
    </pc:docChg>
  </pc:docChgLst>
  <pc:docChgLst>
    <pc:chgData name="Tushar Anand" userId="dee251f9de0bea46" providerId="LiveId" clId="{07BF6CA7-CC49-6341-ACB4-FD954B5CEFB3}"/>
    <pc:docChg chg="undo custSel addSld modSld modSection">
      <pc:chgData name="Tushar Anand" userId="dee251f9de0bea46" providerId="LiveId" clId="{07BF6CA7-CC49-6341-ACB4-FD954B5CEFB3}" dt="2018-08-03T15:28:32.991" v="107" actId="166"/>
      <pc:docMkLst>
        <pc:docMk/>
      </pc:docMkLst>
      <pc:sldChg chg="addSp delSp modSp mod modClrScheme chgLayout">
        <pc:chgData name="Tushar Anand" userId="dee251f9de0bea46" providerId="LiveId" clId="{07BF6CA7-CC49-6341-ACB4-FD954B5CEFB3}" dt="2018-08-03T15:24:47.261" v="57" actId="700"/>
        <pc:sldMkLst>
          <pc:docMk/>
          <pc:sldMk cId="2697329434" sldId="263"/>
        </pc:sldMkLst>
        <pc:spChg chg="add del mod ord">
          <ac:chgData name="Tushar Anand" userId="dee251f9de0bea46" providerId="LiveId" clId="{07BF6CA7-CC49-6341-ACB4-FD954B5CEFB3}" dt="2018-08-03T15:24:47.261" v="57" actId="700"/>
          <ac:spMkLst>
            <pc:docMk/>
            <pc:sldMk cId="2697329434" sldId="263"/>
            <ac:spMk id="4" creationId="{CEA0932C-E00B-774C-AF83-FF7D03B09CF1}"/>
          </ac:spMkLst>
        </pc:spChg>
        <pc:spChg chg="add del mod ord">
          <ac:chgData name="Tushar Anand" userId="dee251f9de0bea46" providerId="LiveId" clId="{07BF6CA7-CC49-6341-ACB4-FD954B5CEFB3}" dt="2018-08-03T15:24:47.261" v="57" actId="700"/>
          <ac:spMkLst>
            <pc:docMk/>
            <pc:sldMk cId="2697329434" sldId="263"/>
            <ac:spMk id="5" creationId="{5D5F49EE-D2FC-0D41-AB43-13B23E7E7E5A}"/>
          </ac:spMkLst>
        </pc:spChg>
      </pc:sldChg>
      <pc:sldChg chg="modSp">
        <pc:chgData name="Tushar Anand" userId="dee251f9de0bea46" providerId="LiveId" clId="{07BF6CA7-CC49-6341-ACB4-FD954B5CEFB3}" dt="2018-08-03T15:28:32.991" v="107" actId="166"/>
        <pc:sldMkLst>
          <pc:docMk/>
          <pc:sldMk cId="1895946075" sldId="287"/>
        </pc:sldMkLst>
        <pc:spChg chg="mod ord">
          <ac:chgData name="Tushar Anand" userId="dee251f9de0bea46" providerId="LiveId" clId="{07BF6CA7-CC49-6341-ACB4-FD954B5CEFB3}" dt="2018-08-03T15:28:32.991" v="107" actId="166"/>
          <ac:spMkLst>
            <pc:docMk/>
            <pc:sldMk cId="1895946075" sldId="287"/>
            <ac:spMk id="3" creationId="{00000000-0000-0000-0000-000000000000}"/>
          </ac:spMkLst>
        </pc:spChg>
        <pc:inkChg chg="mod">
          <ac:chgData name="Tushar Anand" userId="dee251f9de0bea46" providerId="LiveId" clId="{07BF6CA7-CC49-6341-ACB4-FD954B5CEFB3}" dt="2018-08-03T15:28:26.569" v="106" actId="14100"/>
          <ac:inkMkLst>
            <pc:docMk/>
            <pc:sldMk cId="1895946075" sldId="287"/>
            <ac:inkMk id="4" creationId="{8A653199-30DE-7B40-962D-7100403E2724}"/>
          </ac:inkMkLst>
        </pc:inkChg>
        <pc:inkChg chg="mod">
          <ac:chgData name="Tushar Anand" userId="dee251f9de0bea46" providerId="LiveId" clId="{07BF6CA7-CC49-6341-ACB4-FD954B5CEFB3}" dt="2018-08-03T15:28:19.162" v="105" actId="14100"/>
          <ac:inkMkLst>
            <pc:docMk/>
            <pc:sldMk cId="1895946075" sldId="287"/>
            <ac:inkMk id="5" creationId="{592CF024-1443-0145-ACEE-C6DC4B4C5CE8}"/>
          </ac:inkMkLst>
        </pc:inkChg>
      </pc:sldChg>
      <pc:sldChg chg="addSp modSp new mod modClrScheme chgLayout">
        <pc:chgData name="Tushar Anand" userId="dee251f9de0bea46" providerId="LiveId" clId="{07BF6CA7-CC49-6341-ACB4-FD954B5CEFB3}" dt="2018-08-03T15:23:48.824" v="55" actId="20577"/>
        <pc:sldMkLst>
          <pc:docMk/>
          <pc:sldMk cId="3717770210" sldId="291"/>
        </pc:sldMkLst>
        <pc:spChg chg="add mod">
          <ac:chgData name="Tushar Anand" userId="dee251f9de0bea46" providerId="LiveId" clId="{07BF6CA7-CC49-6341-ACB4-FD954B5CEFB3}" dt="2018-08-03T15:22:42.472" v="11" actId="20577"/>
          <ac:spMkLst>
            <pc:docMk/>
            <pc:sldMk cId="3717770210" sldId="291"/>
            <ac:spMk id="2" creationId="{7955304B-4BE8-3647-81E8-B9DD9ACE9E21}"/>
          </ac:spMkLst>
        </pc:spChg>
        <pc:spChg chg="add mod">
          <ac:chgData name="Tushar Anand" userId="dee251f9de0bea46" providerId="LiveId" clId="{07BF6CA7-CC49-6341-ACB4-FD954B5CEFB3}" dt="2018-08-03T15:23:48.824" v="55" actId="20577"/>
          <ac:spMkLst>
            <pc:docMk/>
            <pc:sldMk cId="3717770210" sldId="291"/>
            <ac:spMk id="3" creationId="{30FBE900-7AF7-5B49-915D-B7DA6AFA39E0}"/>
          </ac:spMkLst>
        </pc:spChg>
      </pc:sldChg>
      <pc:sldChg chg="addSp modSp new mod modClrScheme chgLayout">
        <pc:chgData name="Tushar Anand" userId="dee251f9de0bea46" providerId="LiveId" clId="{07BF6CA7-CC49-6341-ACB4-FD954B5CEFB3}" dt="2018-08-03T15:26:15.730" v="96" actId="20577"/>
        <pc:sldMkLst>
          <pc:docMk/>
          <pc:sldMk cId="3124167428" sldId="292"/>
        </pc:sldMkLst>
        <pc:spChg chg="add mod">
          <ac:chgData name="Tushar Anand" userId="dee251f9de0bea46" providerId="LiveId" clId="{07BF6CA7-CC49-6341-ACB4-FD954B5CEFB3}" dt="2018-08-03T15:25:13.089" v="72" actId="20577"/>
          <ac:spMkLst>
            <pc:docMk/>
            <pc:sldMk cId="3124167428" sldId="292"/>
            <ac:spMk id="2" creationId="{6DB7968C-6DFE-C443-95E5-8B286CDCB556}"/>
          </ac:spMkLst>
        </pc:spChg>
        <pc:spChg chg="add mod">
          <ac:chgData name="Tushar Anand" userId="dee251f9de0bea46" providerId="LiveId" clId="{07BF6CA7-CC49-6341-ACB4-FD954B5CEFB3}" dt="2018-08-03T15:26:15.730" v="96" actId="20577"/>
          <ac:spMkLst>
            <pc:docMk/>
            <pc:sldMk cId="3124167428" sldId="292"/>
            <ac:spMk id="3" creationId="{C634A347-EDFA-3E4C-B82A-1260E02CDAB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02T21:44:54.799"/>
    </inkml:context>
    <inkml:brush xml:id="br0">
      <inkml:brushProperty name="width" value="0.3" units="cm"/>
      <inkml:brushProperty name="height" value="0.6" units="cm"/>
      <inkml:brushProperty name="color" value="#F6C2EA"/>
      <inkml:brushProperty name="tip" value="rectangle"/>
      <inkml:brushProperty name="rasterOp" value="maskPen"/>
    </inkml:brush>
  </inkml:definitions>
  <inkml:trace contextRef="#ctx0" brushRef="#br0">356 122,'-50'0,"0"0,0 0,12 2,0 2,15 7,-15 12,13-1,0 15,12-12,7 12,17-12,14 8,6-13,20 3,5-12,7-6,2-16,-2-8,-10-2,3-7,-21 6,-3-11,-15 5,-5-9,-7 9,1-5,-12 13,-22-3,-16 18,4 10,-4 18,7 6,-14 13,12 7,1 2,10-3,16-1,8-4,17-1,3-19,22-9,-9-10,15-9,-6-8,12-15,-14 7,2-16,-7 1,1-11,1 4,-8-4,0 10,-6 2,-14 34,-5 15,-11 22,4 15,-5 3,6 2,1-6,11-3,10-11,15-8,-2-13,21-10,-3-16,16-8,-5-13,-1-10,-3-7,-6-5,-10 3,-15 4,-10 1,-3 0,3-9,-5 17,-33 18,-13 25,2 9,-1 28,5 1,1 10,6-2,10-4,3 4,10 0,2 5,14-14,24-9,-8-17,20-16,-3-16,16-17,0-7,-30 14,0-1,23-24,-12 3,-2-5,-8 0,-7 5,-9 6,-7 3,-15 0,-21 16,-1 21,-18 21,11 18,-4 9,9 1,9 0,6 0,5 4,8 14,2-4,4-10,16-10,16-13,-5-14,11-14,-7-14,14-14,-9-8,2-11,-13-3,-5-6,-14 0,-6 2,-10 9,-13 22,-12 29,-2 25,1 25,11-17,8 15,5-12,12 5,7 4,21-10,10-13,16-13,9-10,5-23,1-10,-1-9,-5-5,-15-7,-16-7,-10 1,-16-1,-6 8,-6 9,-6 2,4 18,-30 7,1 31,6 1,6 23,2 2,9 1,1 10,5-4,2 9,19-16,13-8,-1-18,13-10,0-18,13-10,-1-12,1-6,-5-10,-8-4,-4-8,-21-2,2 2,-15 8,-8 21,-23 12,-13 27,-2 12,9 25,6 8,12 5,7-4,6-8,6-6,7-2,12 8,9-16,16-8,-12-12,12-6,-10-13,10-11,-14-4,1-15,-14-4,-2-4,-6 1,-9-9,7-2,-9 9,-15 13,-20 25,0 15,-9 30,4 6,-2 6,13 0,2 3,9-5,3-6,3 3,1-1,7 5,13-4,12-1,0-19,19-9,7-23,11-15,-23 6,0-2,-3-4,-1-2,-1 1,-3 1,19-20,-16 4,6-9,-11 9,2-11,-9 9,-10-5,-4 16,-16 4,-11 35,-12 16,3 16,3 21,4-4,3 4,7-4,9-8,21-7,8-21,29-16,-3-22,10-16,-4-7,-3-7,-14-9,-22 24,-2-1,-5-1,-4-1,2 1,-3-2,3-25,-11 5,0 18,-19 17,-10 22,-11 18,2 10,7 18,4-2,2 14,12-1,9-15,4 8,17-4,8 4,16-15,10-13,3-13,3-10,0-13,-1-10,-7-15,-5-4,-13-9,-9 1,-6 1,-2 4,-8 3,-4 8,-14-8,-7 23,-25 10,15 15,-15 17,4 18,2 13,9-1,8-8,8-6,7 4,4-6,2 5,17-3,18-11,22-9,5-24,1-18,5-11,-31 12,1-3,-5-1,-1-2,-4-1,-1-1,12-25,-9 10,-13 6,-5-4,-4 7,0-10,-30 46,-9 18,-7 23,18-12,2 2,-10 21,8 5,1 4,11-2,8-3,19-10,18-13,11-13,15-15,4-23,9-10,-39 8,1-4,1-4,-3 0,-2-3,-3-1,-1-2,-3-2,-3 5,-4-1,5-29,-8 16,-26 5,-9 34,-14 15,5 13,1 20,12 1,2 8,7 4,1-4,8 3,2-13,13-4,9-10,22 1,-13-14,13-14,-3-10,10-13,-10-4,-3-15,-6-3,-7-11,-12 2,-12 3,-5 2,-27 17,-13 9,2 18,-1 23,12 17,-1 16,8 8,5 0,7-4,6-9,6-4,15-3,16 8,-2-21,9-7,-5-21,18-7,-5-16,11-12,-13-10,-8-3,-9 1,-11 5,-12 7,-1-2,-1-12,-2-5,-4 9,-12 13,-22 25,3 16,-7 33,7 6,1 2,3-1,13 3,-1 10,9-6,36-21,12-10,14-12,5-20,-2-7,8-12,-15-6,3-3,-19-10,-1-4,-18-4,0-1,-13 3,1 1,-5 16,-19 32,-8 27,-5 19,3 15,9-4,1-3,2-4,3-4,5 0,5 9,2 1,13-2,12-13,8-15,24-13,-2-25,14-12,-11-15,-1-8,-31 21,-4-1,-4 1,-2-2,9-27,-6 2,-13 5,-6 7,0-6,0 24,-25 11,0 30,-2 2,-5 31,9 3,-1 6,10-6,6 6,8-1,2-2,4-6,21-16,17-8,15-13,4-10,6-14,-6-14,0-8,-6-11,-10-7,-24 24,-4 1,15-26,-13 4,-8 4,-10 0,4-5,-14 22,-18 17,-13 26,-9 23,24-7,2 3,-2 3,4 1,3 0,2 0,-5 27,9-11,10-15,0 2,7-5,11-1,3-11,29-8,-10-16,16-17,7-10,-24 7,-2-3,-3-2,-3-1,1 0,-4-2,15-25,-14 3,-10 0,-3 7,-3-6,-13 24,-25 18,-13 28,-8 18,9 14,7-2,7-5,6-2,3 0,1 0,9 7,-2 2,4-3,27-9,13-16,16-16,15-21,-2-14,-28 8,-2-2,-3-2,-4-1,19-29,-12 3,-10 7,-11 7,-7-2,0-2,4-2,-7-3,1 2,-7 8,-22 40,0 24,3 10,0 9,13 4,-7 6,9-21,2-2,-3 30,12-3,11-5,14-5,7-22,12-15,-7-14,12-14,3-10,4-23,-11-1,-14-3,-11 4,-5-6,-6 2,-4 3,-3-10,-15 17,-13-1,0 24,-25 32,15 8,-7 26,7 2,4-5,8-8,4 2,-1 13,8 3,12-2,19-6,0-21,19-7,2-14,17-5,1-10,6-13,-17 2,-12-13,1-6,-9 4,-9-5,-10 0,3-10,-4-5,-5 3,-8 17,-25 42,-13 31,5 19,18-21,5 0,-3 29,7-3,4-10,21-6,12-12,9-13,16-15,-1-18,14-10,-2-10,2-9,-36 19,-3-2,20-26,-12-4,-13-1,-13 12,-5 2,-14 21,-5 7,-13 28,2 7,-7 19,4 4,0 5,8 7,7 2,6-24,4 2,2-2,4-2,7 24,13-15,13-18,12-18,-12-12,-6-21,-9-9,-4-19,-9-6,-6 0,-8 3,-6 8,-9 9,-11 6,-7-2,-3 17,-10 16,16 3,-1 9,16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02T21:44:47.856"/>
    </inkml:context>
    <inkml:brush xml:id="br0">
      <inkml:brushProperty name="width" value="0.3" units="cm"/>
      <inkml:brushProperty name="height" value="0.6" units="cm"/>
      <inkml:brushProperty name="color" value="#F6C2EA"/>
      <inkml:brushProperty name="tip" value="rectangle"/>
      <inkml:brushProperty name="rasterOp" value="maskPen"/>
    </inkml:brush>
  </inkml:definitions>
  <inkml:trace contextRef="#ctx0" brushRef="#br0">211 320,'0'-44,"0"-5,9 16,-7 0,7 3,-27 9,-3 9,-18 22,2 32,5 28,4-5,9 5,6 9,0 19,10-48,1 1,-4 47,12-14,23-12,12-37,17-14,0-33,0-16,0-11,0-10,-6-7,-1-14,-14 11,2-4,-13 5,0-5,-5 0,-2 0,-6 7,0 0,-8 19,3-12,-8 16,-17 17,-9 23,-2 21,-4 42,8 11,10-26,2 2,5-4,1-1,1 1,4-1,10 35,10-17,11-24,15-11,7-18,12-10,5-17,9-11,-7-16,0-12,-11-16,-2 2,-2-14,-13 2,-7 0,-5 8,-12 4,1 4,-1-11,-8 14,-3 14,-32 28,-8 28,-2 12,4 30,2 2,2-4,8 2,6 2,-11 24,5 2,3-7,-2 7,10-7,3-5,2-13,10 1,21-29,16-10,4-17,9-32,-17-2,11-26,-11-9,10-12,-29 33,0-1,18-44,-12 8,-2 13,-13 12,-4 9,-1-13,-16 34,-16 33,-7 42,10 12,0 2,8 7,4 4,2 20,6-10,9-21,5 0,9-14,10 0,2-26,18-16,-5-19,11-23,-19-2,6-19,-8-9,2-12,-2-14,-8-3,-10 6,1 13,-7 19,-4 9,-1-4,-32 35,-8 23,-2 35,2 42,8 4,1 3,7-14,9-9,-1 0,2 9,7-10,12 10,10-28,9-14,4-23,22-19,-17-9,11-26,-13-5,6-16,-11-9,-2-5,-10-12,-3-2,-2 2,-10 12,-1 24,-25 27,-13 33,4 19,-4 30,8 9,4 19,9 7,5 0,4-2,2-12,19-14,14-14,-1-24,13-11,-13-14,14-14,-8-11,14-24,-9-14,3-14,-8-3,-5 1,-8 2,-10 16,-2-2,-8 14,3 7,-25 35,-9 28,-8 21,-1 26,10 2,-1 2,15-4,0 2,2-7,9-7,0 2,5-11,8 2,3-19,23 5,-8-21,14-14,-6-21,12-21,-1-11,2-17,-7-3,-13-4,-6 7,-5-11,-1-3,-3 4,-4 10,-5 24,-21 20,-12 33,3 9,-10 26,8 5,7 16,4 0,4-5,9 5,2 3,5 11,10-7,22-14,-9-17,22-18,-11-11,10-17,-14-12,2-23,-11 7,4-28,-8 2,2-20,-5-3,-8 21,0-10,1 3,-4 14,-4-7,-4 24,-10-1,-16 52,-9 23,1 9,15 24,4-1,-2 1,7-5,-3 0,6 14,-2 2,6 1,12-24,8 0,11-26,15-2,-2-19,9-23,-1-11,8-24,-10-5,-3-9,-8-16,-5-3,-8 3,-5 11,-6 10,-1-8,-6 17,6-7,-9 24,-15-3,-21 28,2 14,-9 28,13 16,0 24,5 6,10-6,4 16,6-5,1 5,8-9,21-31,16-9,2-21,4-21,-5-14,5-21,-7-14,1-28,0-9,-25 36,-1 0,10-41,-5 9,-6 19,-5 0,3 5,-3-5,-4 14,-7 2,-21 33,1 19,-20 30,3 11,-3 24,10 10,6 4,9-10,5-6,-5-5,6 5,3 9,2-17,2 10,8-18,23-13,20-18,6-23,7-26,-4-9,-2-26,-8 2,-5-16,-4 0,-3-7,-14 9,-4 5,-14 14,3-4,-27 34,-5 7,-22 47,19 5,0 37,10 7,4 14,3 5,9-12,7-7,12-21,7-17,26-18,1-11,12-17,4-14,8-14,-6-17,0-11,-25 14,-4-9,-7-3,-3-4,-4-10,-9-2,-6 3,7-10,-9 28,-24 25,-13 38,0 5,-19 37,10 16,-1 17,14-3,5-4,11-5,1 14,3-16,2 23,13-17,13 10,2-28,23-21,-17-21,18-14,-4-14,10-21,-6-11,-1-24,-15-5,-1-7,-12 5,-5 12,-13 4,1-11,7 14,-7-12,1 9,-16-2,-17 42,-13 28,5 37,8 33,13 12,7 2,12-2,7-12,13-5,6-9,7-19,6-9,-8-18,8-10,0-19,14-16,-1-14,0-21,-28 25,0-1,23-38,-9 5,-6 4,-7 0,1-9,-9 0,6-7,-36 61,-12 37,-7 30,-6 26,8 5,-2 9,5 9,10-44,2 0,3 1,1 1,-1 47,6-14,6-14,9-33,17-16,3-21,17-21,0-14,6-28,-3-9,-3-5,-28 33,-3-1,11-46,-3 9,-10 12,1 14,-10 5,-17 35,-12 23,-4 25,4 38,1 5,5 9,5-9,8-5,8-24,20 3,-4-35,13 14,-10-25,12 6,11-28,8-4,-9-19,7-9,-15-3,7-9,-19-9,0 16,-16-14,0 14,-10 23,-3 5,-19 28,-2 21,-7 16,-1 22,8 6,-3 10,9-3,4-7,5-2,4 5,-6 7,16-22,3-22,17-22,-7-18,24-12,-13-21,16-21,-18-12,2-16,-12 0,-5 7,-15 7,0 9,0 5,-13 21,-12 14,2 14,-13 5,17 9,-18 0,-3 19,-18 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07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97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12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97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28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71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64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37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83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98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97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0675A-F8B4-4D6D-8F9F-4FD73682C0F5}" type="datetimeFigureOut">
              <a:rPr lang="en-IN" smtClean="0"/>
              <a:t>03/08/18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0F67E-811B-4006-AFB9-751C3193F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89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mlkernels.readthedocs.io/en/latest/kernels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generated/sklearn.svm.SVC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Kernel SVM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Non Parametric, Binary Classification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3853734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968C-6DFE-C443-95E5-8B286CDCB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2-D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4A347-EDFA-3E4C-B82A-1260E02CD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Classifying non–linearly separable data in two dimensions </a:t>
            </a:r>
          </a:p>
        </p:txBody>
      </p:sp>
    </p:spTree>
    <p:extLst>
      <p:ext uri="{BB962C8B-B14F-4D97-AF65-F5344CB8AC3E}">
        <p14:creationId xmlns:p14="http://schemas.microsoft.com/office/powerpoint/2010/main" val="312416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DF6AAB-89FB-4C5E-8B1B-0736A0E60E5A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2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945F24-48C7-4EC2-B6ED-A605FC954464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8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F96641-81CA-4C50-9AD9-76CED95B066B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6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Mapping to a higher dimension can’t always be visualized</a:t>
            </a:r>
          </a:p>
          <a:p>
            <a:r>
              <a:rPr lang="en-IN" dirty="0"/>
              <a:t>Mapping to a higher dimension is highly computation-intensive</a:t>
            </a:r>
          </a:p>
        </p:txBody>
      </p:sp>
    </p:spTree>
    <p:extLst>
      <p:ext uri="{BB962C8B-B14F-4D97-AF65-F5344CB8AC3E}">
        <p14:creationId xmlns:p14="http://schemas.microsoft.com/office/powerpoint/2010/main" val="329076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28912A-66C4-49D6-AC8E-504818114B77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1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8FC6CF-75E2-47F5-860D-EFD8B797B655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4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C75BB9-901B-4780-BE4E-7ABD441E89BB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34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13B737-694F-46BD-89CE-41D632DDEC73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3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A01BBD-AF70-4BC9-8DFE-E1ECFA7397C4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6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E4FEBA-0B79-4F47-8B1E-131EC6FB07A1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24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EB64C8-0ABC-4D2D-A295-797ABEFDD5F2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2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4FE7CB-F7D9-4F4E-A57C-BF86F2CF20B0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9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5B3F7-1FF5-4891-B8B3-C6C27420DAF7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36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72722D-31D3-457A-92FF-CF731E43D96F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47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B5CB78-8020-40EC-9FA6-4E72E628FCAA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91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B76C8C-9FEE-450F-92BC-3D5B7DF593BD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8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2CF024-1443-0145-ACEE-C6DC4B4C5CE8}"/>
                  </a:ext>
                </a:extLst>
              </p14:cNvPr>
              <p14:cNvContentPartPr/>
              <p14:nvPr/>
            </p14:nvContentPartPr>
            <p14:xfrm>
              <a:off x="1182981" y="4513958"/>
              <a:ext cx="3004995" cy="248542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2CF024-1443-0145-ACEE-C6DC4B4C5C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986" y="4405896"/>
                <a:ext cx="3112625" cy="464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653199-30DE-7B40-962D-7100403E2724}"/>
                  </a:ext>
                </a:extLst>
              </p14:cNvPr>
              <p14:cNvContentPartPr/>
              <p14:nvPr/>
            </p14:nvContentPartPr>
            <p14:xfrm>
              <a:off x="1182981" y="1953083"/>
              <a:ext cx="2460709" cy="390959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653199-30DE-7B40-962D-7100403E27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987" y="1845083"/>
                <a:ext cx="2568338" cy="60659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</a:rPr>
              <a:t>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Numerical Inputs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: SVM assumes that your inputs are numeric. If you have categorical inputs you may need to covert them to binary dummy variables (one variable for each category) using One-Hot Encoding.</a:t>
            </a:r>
          </a:p>
          <a:p>
            <a:pPr fontAlgn="base">
              <a:lnSpc>
                <a:spcPct val="150000"/>
              </a:lnSpc>
            </a:pP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Binary Classification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: SVM is intended for binary (two-class) classification problems. </a:t>
            </a:r>
            <a:endParaRPr lang="en-IN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946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Tuning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Tuning SVM Parameters to obtain better results.</a:t>
            </a:r>
          </a:p>
        </p:txBody>
      </p:sp>
    </p:spTree>
    <p:extLst>
      <p:ext uri="{BB962C8B-B14F-4D97-AF65-F5344CB8AC3E}">
        <p14:creationId xmlns:p14="http://schemas.microsoft.com/office/powerpoint/2010/main" val="2192938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Regularization (C Parameter)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The Regularization parameter (often termed as C parameter in python’s sklearn library) tells the SVM optimization how much you want to avoid misclassifying each training example.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For large values of C, the optimization will choose a smaller-margin hyperplane if that hyperplane does a better job of getting all the training points classified correctly.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Conversely, a very small value of C will cause the optimizer to look for a larger-margin separating hyperplane, even if that hyperplane misclassifies more points.</a:t>
            </a:r>
          </a:p>
        </p:txBody>
      </p:sp>
    </p:spTree>
    <p:extLst>
      <p:ext uri="{BB962C8B-B14F-4D97-AF65-F5344CB8AC3E}">
        <p14:creationId xmlns:p14="http://schemas.microsoft.com/office/powerpoint/2010/main" val="1601979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750/1*1dwut8cWQ-39POHV48tv4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2903" r="36290" b="-2903"/>
          <a:stretch/>
        </p:blipFill>
        <p:spPr bwMode="auto">
          <a:xfrm>
            <a:off x="817294" y="2082029"/>
            <a:ext cx="4701473" cy="25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750/1*gt_dkcA5p0ZTHjIpq1qnL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" r="34729"/>
          <a:stretch/>
        </p:blipFill>
        <p:spPr bwMode="auto">
          <a:xfrm>
            <a:off x="6368433" y="1996296"/>
            <a:ext cx="4828082" cy="25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73136" y="5356355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medium-content-sans-serif-font"/>
              </a:rPr>
              <a:t>Low Regularization (C) value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109246" y="5356355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medium-content-sans-serif-font"/>
              </a:rPr>
              <a:t>Higher Regularization (C) value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745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CF08FF-E337-4AA0-8D8B-DC3ACA62268D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9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qph.ec.quoracdn.net/main-qimg-9cd3c70c67aa3695551253d682c1bd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982661"/>
            <a:ext cx="5216526" cy="497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06985" y="982661"/>
            <a:ext cx="4049486" cy="500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If the value of C is large then model choose more data points as a support vector and we get the higher variance and lower bias, which may lead to the problem of overfitting.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23807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qph.ec.quoracdn.net/main-qimg-900837e620b148b589ae0a705c458f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61" y="884691"/>
            <a:ext cx="5461453" cy="495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78385" y="903966"/>
            <a:ext cx="44413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If the value of C is small then model choose fewer data points as Support Vector and get lower variance / High Bias.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19187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The gamma parameter defines how far the influence of a single training example reaches, with low values meaning ‘far’ and high values meaning ‘close’.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For lower gamma value, the points far away from plausible separation line are considered in calculation for the separation line.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Higher gamma means the points close to plausible line are considered in calculation.</a:t>
            </a: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33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000/1*dGDQxV8j83VB90skHsXkt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309" y="3973190"/>
            <a:ext cx="6578823" cy="219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1000/1*ClmsnU_yb1YtIwAAr7kr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48" y="995321"/>
            <a:ext cx="6540384" cy="218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554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It works really well with clear margin of separation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It is effective in high dimensional spaces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It is effective in cases where number of dimensions is greater than the number of samples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It uses only a subset of training points in the decision function (called Support Vectors), so it is also memory efficient</a:t>
            </a:r>
          </a:p>
        </p:txBody>
      </p:sp>
    </p:spTree>
    <p:extLst>
      <p:ext uri="{BB962C8B-B14F-4D97-AF65-F5344CB8AC3E}">
        <p14:creationId xmlns:p14="http://schemas.microsoft.com/office/powerpoint/2010/main" val="106103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It doesn’t perform well, when we have large data set because the required training time is higher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It also doesn’t perform very well, when the data set has more noise i.e. target classes are overlapping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SVM doesn’t directly provide probability estimates, these are calculated using an expensive five-fold cross-validation. It is related SVC method of Python scikit-learn library.</a:t>
            </a:r>
          </a:p>
        </p:txBody>
      </p:sp>
    </p:spTree>
    <p:extLst>
      <p:ext uri="{BB962C8B-B14F-4D97-AF65-F5344CB8AC3E}">
        <p14:creationId xmlns:p14="http://schemas.microsoft.com/office/powerpoint/2010/main" val="2434489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Further Reading on Kernels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http://mlkernels.readthedocs.io/en/latest/kernels.html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118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Python’s sklearn Documentation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hlinkClick r:id="rId2"/>
              </a:rPr>
              <a:t>http://scikit-learn.org/stable/modules/svm.html</a:t>
            </a:r>
          </a:p>
          <a:p>
            <a:r>
              <a:rPr lang="en-IN" sz="2000" dirty="0">
                <a:hlinkClick r:id="rId2"/>
              </a:rPr>
              <a:t>http://scikit-learn.org/stable/modules/generated/sklearn.svm.SVC.html</a:t>
            </a: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1523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261507-0428-490B-9572-A1049C36CF5D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1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304B-4BE8-3647-81E8-B9DD9ACE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1-D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BE900-7AF7-5B49-915D-B7DA6AFA3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classify Non-Linearly separable data in one  dimension</a:t>
            </a:r>
          </a:p>
        </p:txBody>
      </p:sp>
    </p:spTree>
    <p:extLst>
      <p:ext uri="{BB962C8B-B14F-4D97-AF65-F5344CB8AC3E}">
        <p14:creationId xmlns:p14="http://schemas.microsoft.com/office/powerpoint/2010/main" val="371777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0EE8CE-BC90-4C42-9189-60C562D058BC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40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A5FB47-E73A-4BAB-BF19-4DC74E5AC9D9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3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347830-7B9B-4C11-BCCA-99B252764D9C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3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8F3AED-B137-4BA6-839F-5E1A45B2373E}"/>
              </a:ext>
            </a:extLst>
          </p:cNvPr>
          <p:cNvSpPr/>
          <p:nvPr/>
        </p:nvSpPr>
        <p:spPr>
          <a:xfrm>
            <a:off x="0" y="6453809"/>
            <a:ext cx="12192000" cy="4041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29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281</Words>
  <Application>Microsoft Office PowerPoint</Application>
  <PresentationFormat>Widescreen</PresentationFormat>
  <Paragraphs>41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Kernel SVM</vt:lpstr>
      <vt:lpstr>PowerPoint Presentation</vt:lpstr>
      <vt:lpstr>PowerPoint Presentation</vt:lpstr>
      <vt:lpstr>PowerPoint Presentation</vt:lpstr>
      <vt:lpstr>Let’s talk about 1-D data</vt:lpstr>
      <vt:lpstr>PowerPoint Presentation</vt:lpstr>
      <vt:lpstr>PowerPoint Presentation</vt:lpstr>
      <vt:lpstr>PowerPoint Presentation</vt:lpstr>
      <vt:lpstr>PowerPoint Presentation</vt:lpstr>
      <vt:lpstr>How about 2-D data </vt:lpstr>
      <vt:lpstr>PowerPoint Presentation</vt:lpstr>
      <vt:lpstr>PowerPoint Presentation</vt:lpstr>
      <vt:lpstr>PowerPoint Presentation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</vt:lpstr>
      <vt:lpstr>Model Tuning</vt:lpstr>
      <vt:lpstr>Regularization (C Parameter)</vt:lpstr>
      <vt:lpstr>PowerPoint Presentation</vt:lpstr>
      <vt:lpstr>PowerPoint Presentation</vt:lpstr>
      <vt:lpstr>PowerPoint Presentation</vt:lpstr>
      <vt:lpstr>Gamma</vt:lpstr>
      <vt:lpstr>PowerPoint Presentation</vt:lpstr>
      <vt:lpstr>Advantages</vt:lpstr>
      <vt:lpstr>Disadvantages</vt:lpstr>
      <vt:lpstr>Further Reading on Kernels</vt:lpstr>
      <vt:lpstr>Python’s sklearn Documentation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Kernel SVM</dc:title>
  <dc:creator>Tushar Anand</dc:creator>
  <cp:lastModifiedBy>Tushar Anand</cp:lastModifiedBy>
  <cp:revision>15</cp:revision>
  <dcterms:created xsi:type="dcterms:W3CDTF">2018-06-16T03:27:08Z</dcterms:created>
  <dcterms:modified xsi:type="dcterms:W3CDTF">2018-08-03T15:28:43Z</dcterms:modified>
</cp:coreProperties>
</file>